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dochka\Desktop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84274"/>
            <a:ext cx="8517632" cy="5289451"/>
          </a:xfrm>
        </p:spPr>
        <p:txBody>
          <a:bodyPr/>
          <a:lstStyle/>
          <a:p>
            <a:pPr indent="0" algn="ctr" fontAlgn="base">
              <a:lnSpc>
                <a:spcPts val="1800"/>
              </a:lnSpc>
              <a:spcAft>
                <a:spcPts val="1125"/>
              </a:spcAft>
              <a:buNone/>
            </a:pPr>
            <a:endParaRPr lang="ru-RU" b="1" dirty="0">
              <a:latin typeface="Times New Roman"/>
              <a:ea typeface="Times New Roman"/>
              <a:cs typeface="Times New Roman"/>
            </a:endParaRPr>
          </a:p>
          <a:p>
            <a:pPr indent="0" algn="ctr" fontAlgn="base">
              <a:spcAft>
                <a:spcPts val="1125"/>
              </a:spcAft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Конспект подгруппового логопедического занятия по автоматизации звука [л] в словах и предложениях.</a:t>
            </a:r>
          </a:p>
          <a:p>
            <a:pPr indent="0" algn="ctr" fontAlgn="base">
              <a:lnSpc>
                <a:spcPts val="1800"/>
              </a:lnSpc>
              <a:spcAft>
                <a:spcPts val="1125"/>
              </a:spcAft>
              <a:buNone/>
            </a:pPr>
            <a:endParaRPr lang="ru-RU" sz="4000" b="1" dirty="0" smtClean="0">
              <a:latin typeface="Times New Roman"/>
              <a:ea typeface="Times New Roman"/>
              <a:cs typeface="Times New Roman"/>
            </a:endParaRPr>
          </a:p>
          <a:p>
            <a:pPr indent="0" algn="ctr" fontAlgn="base">
              <a:lnSpc>
                <a:spcPts val="1800"/>
              </a:lnSpc>
              <a:spcAft>
                <a:spcPts val="1125"/>
              </a:spcAft>
              <a:buNone/>
            </a:pPr>
            <a:endParaRPr lang="ru-RU" sz="3600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indent="0" algn="ctr" fontAlgn="base">
              <a:lnSpc>
                <a:spcPts val="1800"/>
              </a:lnSpc>
              <a:spcAft>
                <a:spcPts val="1125"/>
              </a:spcAft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«Путешествие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 страну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Всезнай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-ка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».</a:t>
            </a:r>
          </a:p>
          <a:p>
            <a:pPr indent="0" algn="ctr" fontAlgn="base">
              <a:spcAft>
                <a:spcPts val="1125"/>
              </a:spcAft>
              <a:buNone/>
            </a:pPr>
            <a:endParaRPr lang="ru-RU" sz="2400" dirty="0" smtClean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01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udochka\Desktop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7 листочек: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10243" name="Picture 3" descr="G:\рмо\IMG_20210305_1012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3576397" cy="268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G:\рмо\IMG_20210305_1018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76165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87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Ludochka\Desktop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pic>
        <p:nvPicPr>
          <p:cNvPr id="11267" name="Picture 3" descr="G:\рмо\IMG_20210305_10194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2801285" cy="210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60" y="1124744"/>
            <a:ext cx="388843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Какие упражнения мы сегодня выполняли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</a:p>
          <a:p>
            <a:pPr algn="just">
              <a:spcAft>
                <a:spcPts val="0"/>
              </a:spcAft>
            </a:pPr>
            <a:endParaRPr lang="ru-RU" sz="2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Как называется страна  в которой мы побывали? </a:t>
            </a:r>
            <a:endParaRPr lang="ru-RU" sz="2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2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Как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звали жителей этой страны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q"/>
            </a:pPr>
            <a:endParaRPr lang="ru-RU"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Что вам больше всего понравилось? </a:t>
            </a:r>
            <a:endParaRPr lang="ru-RU" sz="2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q"/>
            </a:pPr>
            <a:endParaRPr lang="ru-RU"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Какие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упражнения у вас вызвали затруднения?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0710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Ludochka\Desktop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Самоанализ.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Занятие позволило решить сразу ряд задач, которые были представлены на первых слайдах.</a:t>
            </a:r>
          </a:p>
          <a:p>
            <a:r>
              <a:rPr lang="ru-RU" dirty="0" smtClean="0"/>
              <a:t>Современное обеспечение позволило добиться заинтересованности в выполнении заданий в ходе занятия.</a:t>
            </a:r>
          </a:p>
          <a:p>
            <a:r>
              <a:rPr lang="ru-RU" dirty="0" smtClean="0"/>
              <a:t>Коллективное пребывание </a:t>
            </a:r>
            <a:r>
              <a:rPr lang="ru-RU" smtClean="0"/>
              <a:t>на </a:t>
            </a:r>
            <a:r>
              <a:rPr lang="ru-RU" smtClean="0"/>
              <a:t>занятии </a:t>
            </a:r>
            <a:r>
              <a:rPr lang="ru-RU" dirty="0" smtClean="0"/>
              <a:t>дает   </a:t>
            </a:r>
          </a:p>
          <a:p>
            <a:pPr marL="0" indent="0" algn="r">
              <a:buNone/>
            </a:pPr>
            <a:r>
              <a:rPr lang="ru-RU" dirty="0"/>
              <a:t> </a:t>
            </a:r>
            <a:r>
              <a:rPr lang="ru-RU" dirty="0" smtClean="0"/>
              <a:t>                  детям почувствовать себя частью                                 одной группы, где нужно соблюдать определенные правила.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08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udochka\Desktop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Задачи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indent="270510" algn="just" fontAlgn="base">
              <a:lnSpc>
                <a:spcPts val="1800"/>
              </a:lnSpc>
              <a:spcAft>
                <a:spcPts val="0"/>
              </a:spcAft>
            </a:pP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Коррекционно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– образовательные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: закреплять знания об изученном звуке и букве; закреплять умение определять место звука в слове; согласовывать существительные с местоимениями; употреблять в речи предлоги; закреплять обобщающие понятия; развивать связную речь.</a:t>
            </a:r>
            <a:endParaRPr lang="ru-RU" sz="1600" dirty="0">
              <a:solidFill>
                <a:schemeClr val="bg2">
                  <a:lumMod val="10000"/>
                </a:schemeClr>
              </a:solidFill>
              <a:ea typeface="Calibri"/>
              <a:cs typeface="Times New Roman"/>
            </a:endParaRPr>
          </a:p>
          <a:p>
            <a:pPr indent="270510" algn="just" fontAlgn="base">
              <a:lnSpc>
                <a:spcPts val="18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Коррекционно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– развивающие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: развитие воздушной струи, плавного выдоха; развитие неречевого и фонематического слуха; развитие памяти, мышления, зрительного внимания, мелкой и общей моторики.</a:t>
            </a:r>
            <a:endParaRPr lang="ru-RU" sz="1600" dirty="0">
              <a:solidFill>
                <a:schemeClr val="bg2">
                  <a:lumMod val="10000"/>
                </a:schemeClr>
              </a:solidFill>
              <a:ea typeface="Calibri"/>
              <a:cs typeface="Times New Roman"/>
            </a:endParaRPr>
          </a:p>
          <a:p>
            <a:pPr indent="270510" algn="just" fontAlgn="base">
              <a:lnSpc>
                <a:spcPts val="18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   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Коррекционно – воспитательные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: воспитывать умение работать в команде, умение работать с мультимедийным оборудованием, умение придерживаться правил игры.</a:t>
            </a:r>
            <a:endParaRPr lang="ru-RU" sz="1600" dirty="0">
              <a:solidFill>
                <a:schemeClr val="bg2">
                  <a:lumMod val="10000"/>
                </a:schemeClr>
              </a:solidFill>
              <a:ea typeface="Calibri"/>
              <a:cs typeface="Times New Roman"/>
            </a:endParaRPr>
          </a:p>
          <a:p>
            <a:pPr indent="0" algn="just" fontAlgn="base">
              <a:lnSpc>
                <a:spcPts val="1800"/>
              </a:lnSpc>
              <a:spcAft>
                <a:spcPts val="0"/>
              </a:spcAft>
              <a:buNone/>
            </a:pP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indent="0" algn="just" fontAlgn="base">
              <a:lnSpc>
                <a:spcPts val="1800"/>
              </a:lnSpc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          Оборудование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и материалы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:  программный комплекс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            «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Логомер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 2», воздушные шарики,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вертушки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  <a:cs typeface="Times New Roman"/>
              </a:rPr>
              <a:t>, цветик-семицветик, слоговой домик, иллюстративный материал, картинки.</a:t>
            </a:r>
            <a:endParaRPr lang="ru-RU" sz="1600" dirty="0">
              <a:solidFill>
                <a:schemeClr val="bg2">
                  <a:lumMod val="10000"/>
                </a:schemeClr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37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udochka\Desktop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Организационный момент:</a:t>
            </a:r>
            <a:endParaRPr lang="ru-RU" dirty="0"/>
          </a:p>
        </p:txBody>
      </p:sp>
      <p:pic>
        <p:nvPicPr>
          <p:cNvPr id="3075" name="Picture 3" descr="G:\рмо\IMG_20210305_0953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7163"/>
            <a:ext cx="2088232" cy="278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рмо\IMG_20210305_0953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7163"/>
            <a:ext cx="2160240" cy="278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рмо\IMG_20210305_0954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25317"/>
            <a:ext cx="2091370" cy="278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5" name="Picture 33" descr="G:\рмо\IMG_20210305_101521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09120"/>
            <a:ext cx="2232248" cy="181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39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udochka\Desktop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занятия: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1  листочек: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9" name="Picture 3" descr="G:\рмо\IMG_20210305_1013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53434"/>
            <a:ext cx="309634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рмо\IMG_20210305_1002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20887"/>
            <a:ext cx="3910484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22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udochka\Desktop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55366"/>
            <a:ext cx="8229600" cy="487079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2 листочек: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3" name="Picture 3" descr="G:\рмо\IMG_20210305_1008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2592288" cy="263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82774"/>
            <a:ext cx="2707701" cy="20307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14" y="1340768"/>
            <a:ext cx="2623158" cy="196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2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udochka\Desktop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3 листочек: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8" name="Picture 4" descr="G:\рмо\IMG_20210305_0956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28" y="2416387"/>
            <a:ext cx="3078343" cy="230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G:\рмо\IMG_20210305_1004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525" y="1544569"/>
            <a:ext cx="3315416" cy="209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G:\рмо\IMG_20210305_1005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64" y="3933056"/>
            <a:ext cx="3315416" cy="248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41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udochka\Desktop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81399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4 листочек: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7171" name="Picture 3" descr="G:\рмо\IMG_20210305_1007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3384376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:\рмо\IMG_20210305_1008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64904"/>
            <a:ext cx="3456384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43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udochka\Desktop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5 листочек: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5" name="Picture 3" descr="G:\рмо\IMG_20210305_1009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38" y="1700808"/>
            <a:ext cx="3515883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G:\рмо\IMG_20210305_1009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92896"/>
            <a:ext cx="3312368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udochka\Desktop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6 листочек: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cs typeface="Times New Roman"/>
              </a:rPr>
              <a:t>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Calibri"/>
                <a:cs typeface="Times New Roman"/>
              </a:rPr>
              <a:t>гра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a typeface="Calibri"/>
                <a:cs typeface="Times New Roman"/>
              </a:rPr>
              <a:t> «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a typeface="Calibri"/>
                <a:cs typeface="Times New Roman"/>
              </a:rPr>
              <a:t>Рифмушки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Calibri"/>
                <a:cs typeface="Times New Roman"/>
              </a:rPr>
              <a:t>»</a:t>
            </a: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pPr indent="0" algn="just">
              <a:spcAft>
                <a:spcPts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послушал зайка папу</a:t>
            </a:r>
            <a:endParaRPr lang="ru-RU" sz="2800" dirty="0"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Отдавили зайке…(лапу)</a:t>
            </a:r>
            <a:endParaRPr lang="ru-RU" sz="2800" dirty="0"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800" dirty="0"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Веник пол подметал</a:t>
            </a:r>
            <a:endParaRPr lang="ru-RU" sz="2800" dirty="0"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Веник очень…(устал)</a:t>
            </a:r>
            <a:endParaRPr lang="ru-RU" sz="2800" dirty="0"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800" dirty="0"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Под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соснами, под ёлками</a:t>
            </a:r>
            <a:endParaRPr lang="ru-RU" sz="2800" dirty="0"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Лежит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мешок с…(иголками)</a:t>
            </a:r>
            <a:endParaRPr lang="ru-RU" sz="2800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51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179</Words>
  <Application>Microsoft Office PowerPoint</Application>
  <PresentationFormat>Экран (4:3)</PresentationFormat>
  <Paragraphs>46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 Задачи: </vt:lpstr>
      <vt:lpstr>Организационный момент:</vt:lpstr>
      <vt:lpstr>Ход занятия: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</vt:lpstr>
      <vt:lpstr>Самоанализ.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Людочка</dc:creator>
  <cp:lastModifiedBy>usr</cp:lastModifiedBy>
  <cp:revision>19</cp:revision>
  <dcterms:created xsi:type="dcterms:W3CDTF">2021-03-09T12:40:37Z</dcterms:created>
  <dcterms:modified xsi:type="dcterms:W3CDTF">2021-03-10T11:52:44Z</dcterms:modified>
</cp:coreProperties>
</file>