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86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07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629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4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92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20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4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21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1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2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C1966-7203-4F74-921A-C6690DD3FFA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D3E20-35E1-406B-85EF-727B59982B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2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9977" y="1380056"/>
            <a:ext cx="10241279" cy="387121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МБДОУ детский сад «Колокольчик»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/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Педагогическая находка 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/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«Фонематический </a:t>
            </a:r>
            <a:r>
              <a:rPr lang="ru-RU" sz="4000" b="1" dirty="0" smtClean="0">
                <a:solidFill>
                  <a:schemeClr val="tx2"/>
                </a:solidFill>
              </a:rPr>
              <a:t>анализ в логопедической </a:t>
            </a:r>
            <a:r>
              <a:rPr lang="ru-RU" sz="4000" b="1" dirty="0" smtClean="0">
                <a:solidFill>
                  <a:schemeClr val="tx2"/>
                </a:solidFill>
              </a:rPr>
              <a:t>практике»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Автор: учитель –логопед Яковлева Н.Б.</a:t>
            </a:r>
            <a:br>
              <a:rPr lang="ru-RU" sz="4000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2021г.</a:t>
            </a:r>
            <a:br>
              <a:rPr lang="ru-RU" sz="2700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п. Сосновское</a:t>
            </a:r>
            <a:endParaRPr lang="ru-RU" sz="27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70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5026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Игры на развитие фонематических процессов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Объект 5" descr="https://avatars.mds.yandex.net/get-zen_doc/1855206/pub_5dc36a27433ecc00b0738ba8_5dc36a7fba281e00ad68f710/scale_120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778" y="1694113"/>
            <a:ext cx="2202873" cy="183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fsd.multiurok.ru/html/2019/08/24/s_5d60927a0d2a4/1195089_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650" y="3905298"/>
            <a:ext cx="2286001" cy="204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45235" y="1932709"/>
            <a:ext cx="2789229" cy="2211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0400" y="1694112"/>
            <a:ext cx="3098800" cy="38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44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30284"/>
            <a:ext cx="10515600" cy="49466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В процессе логопедической работы по развитию фонематического анализа  отношение детей к речи меняется: непосредственное  восприятие смысла слова уступает место его фонематическому анализу.</a:t>
            </a:r>
          </a:p>
          <a:p>
            <a:pPr marL="0" indent="0">
              <a:buNone/>
            </a:pPr>
            <a:r>
              <a:rPr lang="ru-RU" dirty="0" smtClean="0"/>
              <a:t>       Дети осознают, что речь состоит из слов, слова из слогов, слоги из звуков; обучаются выделению звуков из речи, из состава слова, различают звуки в слове; овладевают процессом дифференциации звуков и объединением их в слоги,  слогов в слова, слов в предложения.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727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Фонематический анализ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3200" dirty="0" smtClean="0"/>
              <a:t> </a:t>
            </a:r>
            <a:r>
              <a:rPr lang="ru-RU" sz="3200" dirty="0"/>
              <a:t>мысленный процесс разложения целого на составляющие части </a:t>
            </a:r>
            <a:r>
              <a:rPr lang="ru-RU" sz="3200" dirty="0" smtClean="0"/>
              <a:t> </a:t>
            </a:r>
            <a:r>
              <a:rPr lang="ru-RU" sz="3200" dirty="0"/>
              <a:t>или мысленное выделение отдельных фонем, установление отношений части к целому, к другим частям целого и составляющим его элементам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130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953" y="148994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Формирование  фонематического анализа у дошкольников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/>
              <a:t>Формирование действия с опорой на вспомогательные средства</a:t>
            </a:r>
            <a:r>
              <a:rPr lang="ru-RU" dirty="0"/>
              <a:t>. Предъявляется картинка напоминающая слово, которое анализируется. Графическая схема слова служит контролем правильности выполнения </a:t>
            </a:r>
            <a:r>
              <a:rPr lang="ru-RU" dirty="0" smtClean="0"/>
              <a:t>задания)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/>
              <a:t>Формирование действия в речевом плане.</a:t>
            </a:r>
            <a:r>
              <a:rPr lang="ru-RU" dirty="0"/>
              <a:t> Сначала используется картинку, затем без предъявления картинки называется слово. Дети определяют звуки по порядку, уточняют количество звуков, составляют </a:t>
            </a:r>
            <a:r>
              <a:rPr lang="ru-RU" dirty="0" smtClean="0"/>
              <a:t>слово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/>
              <a:t>Формирование действия в умственном плане. </a:t>
            </a:r>
            <a:r>
              <a:rPr lang="ru-RU" dirty="0"/>
              <a:t>Дошкольники определяют  количество, последовательность и место звука, не называя слово (отбирают картинки, не называя их, в названиях которых определенное количество звуков). Или придумывают слова, количество звуков которых должно быть больше (или меньше) на один звук</a:t>
            </a:r>
            <a:r>
              <a:rPr lang="ru-RU" dirty="0" smtClean="0"/>
              <a:t>, чем </a:t>
            </a:r>
            <a:r>
              <a:rPr lang="ru-RU" dirty="0"/>
              <a:t>в предложенных </a:t>
            </a:r>
            <a:r>
              <a:rPr lang="ru-RU" dirty="0" smtClean="0"/>
              <a:t>картинках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одинаковое по количеству </a:t>
            </a:r>
            <a:r>
              <a:rPr lang="ru-RU" dirty="0" smtClean="0"/>
              <a:t> с предложенным словом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107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71" y="-283268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         </a:t>
            </a:r>
            <a:r>
              <a:rPr lang="ru-RU" b="1" dirty="0" smtClean="0">
                <a:solidFill>
                  <a:schemeClr val="tx2"/>
                </a:solidFill>
              </a:rPr>
              <a:t>Выделение гласного звука на фоне слова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https://ds05.infourok.ru/uploads/ex/0932/00112031-4c0f2d44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0115" y="1709450"/>
            <a:ext cx="5211878" cy="394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multiurok.ru/img/247222/image_5c645af9503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4889" y="822960"/>
            <a:ext cx="3362397" cy="603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53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836" y="-1585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Вычленение первого и последнего звука с удлиненным согласным 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https://ds04.infourok.ru/uploads/ex/0c8c/0013e2ab-3273609c/1/im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5459" y="1317798"/>
            <a:ext cx="6375660" cy="462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89742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512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Определение места звука в слове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846" y="1491183"/>
            <a:ext cx="9144000" cy="43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779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18" y="-34145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Определение последовательности звуков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( на примере  слова «КИТ»)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http://www.logoped-37.ru/upload/images/content-img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1414" y="1113933"/>
            <a:ext cx="5976332" cy="522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837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095" y="-133638"/>
            <a:ext cx="1037677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Соотнесение слов с фонематическими рядами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128" y="2236124"/>
            <a:ext cx="6774872" cy="440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67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262" y="-1502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Выделение лишнего слова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из звукового ряда </a:t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" name="Объект 4" descr="https://fs00.infourok.ru/images/doc/153/176716/img1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84"/>
          <a:stretch/>
        </p:blipFill>
        <p:spPr bwMode="auto">
          <a:xfrm>
            <a:off x="2372147" y="1496290"/>
            <a:ext cx="7054485" cy="429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3340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272</Words>
  <Application>Microsoft Office PowerPoint</Application>
  <PresentationFormat>Произвольный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МБДОУ детский сад «Колокольчик»  Педагогическая находка   «Фонематический анализ в логопедической практике»  Автор: учитель –логопед Яковлева Н.Б.  2021г. п. Сосновское</vt:lpstr>
      <vt:lpstr>Фонематический анализ </vt:lpstr>
      <vt:lpstr>Формирование  фонематического анализа у дошкольников </vt:lpstr>
      <vt:lpstr>         Выделение гласного звука на фоне слова</vt:lpstr>
      <vt:lpstr>Вычленение первого и последнего звука с удлиненным согласным  </vt:lpstr>
      <vt:lpstr>Определение места звука в слове</vt:lpstr>
      <vt:lpstr>Определение последовательности звуков ( на примере  слова «КИТ»)</vt:lpstr>
      <vt:lpstr>Соотнесение слов с фонематическими рядами</vt:lpstr>
      <vt:lpstr>Выделение лишнего слова  из звукового ряда  </vt:lpstr>
      <vt:lpstr>Игры на развитие фонематических процессов 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Фонематический анализ в логопедической практике</dc:title>
  <dc:creator>user</dc:creator>
  <cp:lastModifiedBy>User</cp:lastModifiedBy>
  <cp:revision>23</cp:revision>
  <dcterms:created xsi:type="dcterms:W3CDTF">2021-03-08T18:34:42Z</dcterms:created>
  <dcterms:modified xsi:type="dcterms:W3CDTF">2021-03-11T07:40:48Z</dcterms:modified>
</cp:coreProperties>
</file>